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5E15-871F-4568-9018-B587748D2405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3787-EE96-4909-9418-4C429DB8F6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Madness and Sanity in Disney’s </a:t>
            </a:r>
            <a:r>
              <a:rPr lang="en-US" i="1" dirty="0" smtClean="0"/>
              <a:t>Alice in Wonderland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Much Madness 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divinest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Sense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a discerning Eye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Much Sense - the starkest Madness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`Tis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the Majority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this, as All, prevail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Assent - and you are sane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Demur - you`re straightaway dangerous -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handled with a Chain -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Emily Dickinson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982107"/>
            <a:ext cx="723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“But I don’t want to go among mad people,” Alice remarked.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“Oh, you can’t help that,” said the Cat:  “We’re all mad here.  I’m mad.  You’re mad.”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“How do you know I’m mad?” said Alice.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“You must be,” said the Cat, “or you wouldn’t have come here.”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Alice didn’t think that proved it at all;  however, she went on. . . (63)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1447800" y="1182123"/>
            <a:ext cx="4191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Anon to sudden silence won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fancy they pursue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dream-child moving through a land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wonders wild and new,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friendly chat with bird or beast—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half believe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true. (13)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57201"/>
            <a:ext cx="457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“</a:t>
            </a:r>
            <a:r>
              <a:rPr lang="en-US" dirty="0"/>
              <a:t>Who are </a:t>
            </a:r>
            <a:r>
              <a:rPr lang="en-US" i="1" dirty="0"/>
              <a:t>you?” </a:t>
            </a:r>
            <a:r>
              <a:rPr lang="en-US" dirty="0"/>
              <a:t> said the Caterpillar.</a:t>
            </a:r>
          </a:p>
          <a:p>
            <a:r>
              <a:rPr lang="en-US" dirty="0" smtClean="0"/>
              <a:t>	. </a:t>
            </a:r>
            <a:r>
              <a:rPr lang="en-US" dirty="0"/>
              <a:t>. . Alice replied, rather shyly, “I—I hardly know, Sir, just at present—at least I think I must have been changed several times since then. . . Being so many different sizes in a day is very confusing.”</a:t>
            </a:r>
          </a:p>
          <a:p>
            <a:r>
              <a:rPr lang="en-US" dirty="0" smtClean="0"/>
              <a:t>	“</a:t>
            </a:r>
            <a:r>
              <a:rPr lang="en-US" dirty="0"/>
              <a:t>It isn’t,” said the Caterpillar.</a:t>
            </a:r>
          </a:p>
          <a:p>
            <a:r>
              <a:rPr lang="en-US" dirty="0" smtClean="0"/>
              <a:t>	“</a:t>
            </a:r>
            <a:r>
              <a:rPr lang="en-US" dirty="0"/>
              <a:t>Well, perhaps you haven’t found it so yet,” said Alice; “but when you have to turn into a chrysalis—you will some day, you know—and then after that into a butterfly, I should think you’ll feel it a little queer, won’t you?”</a:t>
            </a:r>
          </a:p>
          <a:p>
            <a:r>
              <a:rPr lang="en-US" dirty="0" smtClean="0"/>
              <a:t>	“</a:t>
            </a:r>
            <a:r>
              <a:rPr lang="en-US" dirty="0"/>
              <a:t>Not a bit,” said the Caterpillar.</a:t>
            </a:r>
          </a:p>
          <a:p>
            <a:r>
              <a:rPr lang="en-US" dirty="0" smtClean="0"/>
              <a:t>	“</a:t>
            </a:r>
            <a:r>
              <a:rPr lang="en-US" dirty="0"/>
              <a:t>Well, perhaps </a:t>
            </a:r>
            <a:r>
              <a:rPr lang="en-US" i="1" dirty="0"/>
              <a:t>your</a:t>
            </a:r>
            <a:r>
              <a:rPr lang="en-US" dirty="0"/>
              <a:t> feelings may be different,” said Alice:  “all I know is, it would feel very queer to </a:t>
            </a:r>
            <a:r>
              <a:rPr lang="en-US" i="1" dirty="0"/>
              <a:t>me.</a:t>
            </a:r>
            <a:r>
              <a:rPr lang="en-US" dirty="0"/>
              <a:t>” (47)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43000" y="332859"/>
            <a:ext cx="66294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“Crawling at your feet,” said the Gnat. . . “you may observe a Bread-and-butterfly.  Its wings are thin slices of bread-and-butter, its body is a crust, and its head is a lump of sugar.”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“And what does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live on?”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“Weak tea with cream in it.”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A new difficulty came into Alice’s head.  “Supposing it couldn’t find any?” she suggested.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“Then it would die, of course.”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“But that must happen very often,” Alice remarked thoughtfully.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“It always happens,” said the Gnat.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After this, Alice was silent for a minute or two, pondering. (153)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90600"/>
            <a:ext cx="4572000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“There ought to be a book written about me, that there ought!  And when I grow up, I’ll write </a:t>
            </a:r>
            <a:r>
              <a:rPr lang="en-US" dirty="0" smtClean="0"/>
              <a:t>one.” </a:t>
            </a:r>
            <a:r>
              <a:rPr lang="en-US" dirty="0"/>
              <a:t>(40)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Madness and Sanity in Disney’s Alice in Wonderland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Madness and Sanity in Disney’s Alice in Wonderland</dc:title>
  <dc:creator>Debby</dc:creator>
  <cp:lastModifiedBy>Mel</cp:lastModifiedBy>
  <cp:revision>6</cp:revision>
  <dcterms:created xsi:type="dcterms:W3CDTF">2014-06-04T21:18:42Z</dcterms:created>
  <dcterms:modified xsi:type="dcterms:W3CDTF">2014-09-25T20:14:12Z</dcterms:modified>
</cp:coreProperties>
</file>